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62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8EAB-2B3F-46F6-9D3D-B1C10CE1DD94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E236-EF7A-47FE-9C2F-91A06383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8EAB-2B3F-46F6-9D3D-B1C10CE1DD94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E236-EF7A-47FE-9C2F-91A06383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8EAB-2B3F-46F6-9D3D-B1C10CE1DD94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E236-EF7A-47FE-9C2F-91A06383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8EAB-2B3F-46F6-9D3D-B1C10CE1DD94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E236-EF7A-47FE-9C2F-91A06383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8EAB-2B3F-46F6-9D3D-B1C10CE1DD94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E236-EF7A-47FE-9C2F-91A06383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8EAB-2B3F-46F6-9D3D-B1C10CE1DD94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E236-EF7A-47FE-9C2F-91A06383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8EAB-2B3F-46F6-9D3D-B1C10CE1DD94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E236-EF7A-47FE-9C2F-91A06383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8EAB-2B3F-46F6-9D3D-B1C10CE1DD94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E236-EF7A-47FE-9C2F-91A06383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8EAB-2B3F-46F6-9D3D-B1C10CE1DD94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E236-EF7A-47FE-9C2F-91A06383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8EAB-2B3F-46F6-9D3D-B1C10CE1DD94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E236-EF7A-47FE-9C2F-91A06383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A8EAB-2B3F-46F6-9D3D-B1C10CE1DD94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5E236-EF7A-47FE-9C2F-91A06383F8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A8EAB-2B3F-46F6-9D3D-B1C10CE1DD94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5E236-EF7A-47FE-9C2F-91A06383F8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91000" y="0"/>
            <a:ext cx="632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FOODS OF GERMANY </a:t>
            </a:r>
            <a:endParaRPr lang="en-US" sz="4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Sauerbrat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38100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0" descr="Bratwurst with Sauerkra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133600"/>
            <a:ext cx="35814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12" descr="50280853_3c80a93443_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191000"/>
            <a:ext cx="36195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9928" y="341240"/>
            <a:ext cx="7884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pple Chancery"/>
              </a:rPr>
              <a:t>Unique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Foods of Germany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4" descr="blackforestcake.julia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730" y="1616218"/>
            <a:ext cx="3048000" cy="2004730"/>
          </a:xfrm>
          <a:prstGeom prst="rect">
            <a:avLst/>
          </a:prstGeom>
        </p:spPr>
      </p:pic>
      <p:pic>
        <p:nvPicPr>
          <p:cNvPr id="8" name="Picture 7" descr="sauerkraut.julia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83617" y="1654318"/>
            <a:ext cx="3657600" cy="1966630"/>
          </a:xfrm>
          <a:prstGeom prst="rect">
            <a:avLst/>
          </a:prstGeom>
        </p:spPr>
      </p:pic>
      <p:pic>
        <p:nvPicPr>
          <p:cNvPr id="10" name="Picture 9" descr="spaetzle.julia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730" y="4143776"/>
            <a:ext cx="3048000" cy="1953295"/>
          </a:xfrm>
          <a:prstGeom prst="rect">
            <a:avLst/>
          </a:prstGeom>
        </p:spPr>
      </p:pic>
      <p:pic>
        <p:nvPicPr>
          <p:cNvPr id="12" name="Picture 11" descr="weinershnitzel.julia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83617" y="4143775"/>
            <a:ext cx="3721100" cy="195329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00730" y="362094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Black Forest Cake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483617" y="3620948"/>
            <a:ext cx="372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Sauer Kraut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00730" y="6097071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Spatzel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83617" y="6097071"/>
            <a:ext cx="372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Weiner Schnitzel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amily pi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1" y="228600"/>
            <a:ext cx="3505200" cy="2271560"/>
          </a:xfrm>
          <a:prstGeom prst="rect">
            <a:avLst/>
          </a:prstGeom>
        </p:spPr>
      </p:pic>
      <p:pic>
        <p:nvPicPr>
          <p:cNvPr id="6" name="Picture 5" descr="Unknow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0"/>
            <a:ext cx="3124200" cy="2603500"/>
          </a:xfrm>
          <a:prstGeom prst="rect">
            <a:avLst/>
          </a:prstGeom>
        </p:spPr>
      </p:pic>
      <p:pic>
        <p:nvPicPr>
          <p:cNvPr id="7" name="Picture 6" descr="chin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3962400"/>
            <a:ext cx="2540000" cy="2451100"/>
          </a:xfrm>
          <a:prstGeom prst="rect">
            <a:avLst/>
          </a:prstGeom>
        </p:spPr>
      </p:pic>
      <p:pic>
        <p:nvPicPr>
          <p:cNvPr id="8" name="Picture 7" descr="coffe 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" y="3657600"/>
            <a:ext cx="3009900" cy="27051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066800"/>
          </a:xfrm>
        </p:spPr>
        <p:txBody>
          <a:bodyPr/>
          <a:lstStyle/>
          <a:p>
            <a:pPr eaLnBrk="1" hangingPunct="1"/>
            <a:r>
              <a:rPr lang="en-US" sz="3600" smtClean="0"/>
              <a:t>Food Traditions or Food for Holidays</a:t>
            </a:r>
          </a:p>
        </p:txBody>
      </p:sp>
      <p:pic>
        <p:nvPicPr>
          <p:cNvPr id="2051" name="Picture 3" descr="holidaytraditions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olidaytraditions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295400"/>
            <a:ext cx="384810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holidaytraditions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3810000"/>
            <a:ext cx="1698625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ookingutensil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3" y="1087438"/>
            <a:ext cx="3751262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4" descr="cooking utensil 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4263" y="668338"/>
            <a:ext cx="2979737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cooking utensil 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38100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21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Food Traditions or Food for Holidays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3</cp:revision>
  <dcterms:created xsi:type="dcterms:W3CDTF">2013-03-04T19:23:15Z</dcterms:created>
  <dcterms:modified xsi:type="dcterms:W3CDTF">2013-03-04T19:38:51Z</dcterms:modified>
</cp:coreProperties>
</file>